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</p:sldIdLst>
  <p:sldSz cy="6858000" cx="122158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Light"/>
      <p:regular r:id="rId11"/>
      <p:bold r:id="rId12"/>
      <p:italic r:id="rId13"/>
      <p:boldItalic r:id="rId14"/>
    </p:embeddedFont>
    <p:embeddedFont>
      <p:font typeface="Lato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regular.fntdata"/><Relationship Id="rId10" Type="http://schemas.openxmlformats.org/officeDocument/2006/relationships/font" Target="fonts/Lato-boldItalic.fntdata"/><Relationship Id="rId13" Type="http://schemas.openxmlformats.org/officeDocument/2006/relationships/font" Target="fonts/LatoLight-italic.fntdata"/><Relationship Id="rId12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Lato-italic.fntdata"/><Relationship Id="rId15" Type="http://schemas.openxmlformats.org/officeDocument/2006/relationships/font" Target="fonts/LatoBlack-bold.fntdata"/><Relationship Id="rId14" Type="http://schemas.openxmlformats.org/officeDocument/2006/relationships/font" Target="fonts/LatoLight-boldItalic.fntdata"/><Relationship Id="rId16" Type="http://schemas.openxmlformats.org/officeDocument/2006/relationships/font" Target="fonts/La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1038" y="1143000"/>
            <a:ext cx="54959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681038" y="1143000"/>
            <a:ext cx="54959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person, outdoor&#10;&#10;Description automatically generated" id="11" name="Google Shape;11;p2"/>
          <p:cNvPicPr preferRelativeResize="0"/>
          <p:nvPr/>
        </p:nvPicPr>
        <p:blipFill rotWithShape="1">
          <a:blip r:embed="rId2">
            <a:alphaModFix/>
          </a:blip>
          <a:srcRect b="11166" l="662" r="0" t="6297"/>
          <a:stretch/>
        </p:blipFill>
        <p:spPr>
          <a:xfrm>
            <a:off x="0" y="0"/>
            <a:ext cx="12399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2399263" cy="6870500"/>
          </a:xfrm>
          <a:prstGeom prst="rect">
            <a:avLst/>
          </a:prstGeom>
          <a:solidFill>
            <a:srgbClr val="242424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44112" y="2698228"/>
            <a:ext cx="11028236" cy="1548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5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 Light"/>
              <a:buNone/>
              <a:defRPr b="0" i="0" sz="5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6977" y="4393849"/>
            <a:ext cx="9161860" cy="10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3848241" y="6348382"/>
            <a:ext cx="4619978" cy="39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text&#10;&#10;Description automatically generated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21" y="334617"/>
            <a:ext cx="2682454" cy="10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702715" y="450007"/>
            <a:ext cx="4483464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702298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12"/>
          <p:cNvCxnSpPr/>
          <p:nvPr/>
        </p:nvCxnSpPr>
        <p:spPr>
          <a:xfrm>
            <a:off x="702298" y="2990088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2"/>
          <p:cNvSpPr txBox="1"/>
          <p:nvPr>
            <p:ph type="ctrTitle"/>
          </p:nvPr>
        </p:nvSpPr>
        <p:spPr>
          <a:xfrm>
            <a:off x="702715" y="1368275"/>
            <a:ext cx="10545163" cy="1449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07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701674" y="3210982"/>
            <a:ext cx="5038725" cy="274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3" type="body"/>
          </p:nvPr>
        </p:nvSpPr>
        <p:spPr>
          <a:xfrm>
            <a:off x="6209153" y="3210982"/>
            <a:ext cx="5038725" cy="274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02298" y="1368275"/>
            <a:ext cx="10524916" cy="1449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07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702715" y="450007"/>
            <a:ext cx="4483464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702298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13"/>
          <p:cNvCxnSpPr/>
          <p:nvPr/>
        </p:nvCxnSpPr>
        <p:spPr>
          <a:xfrm>
            <a:off x="702298" y="2990116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>
            <a:off x="6218678" y="2990116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702298" y="3429000"/>
            <a:ext cx="5010150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3" type="body"/>
          </p:nvPr>
        </p:nvSpPr>
        <p:spPr>
          <a:xfrm>
            <a:off x="6218678" y="3429000"/>
            <a:ext cx="5008536" cy="26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702715" y="1368275"/>
            <a:ext cx="3291840" cy="9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lvl="0" marR="0" rtl="0" algn="l">
              <a:lnSpc>
                <a:spcPct val="1207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702715" y="450007"/>
            <a:ext cx="4483464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702298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14"/>
          <p:cNvCxnSpPr/>
          <p:nvPr/>
        </p:nvCxnSpPr>
        <p:spPr>
          <a:xfrm>
            <a:off x="702298" y="3199976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4419861" y="3199976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4419860" y="1368276"/>
            <a:ext cx="3291840" cy="95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12074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  <a:defRPr b="1" i="0" sz="27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4"/>
          <p:cNvCxnSpPr/>
          <p:nvPr/>
        </p:nvCxnSpPr>
        <p:spPr>
          <a:xfrm>
            <a:off x="8137422" y="3199976"/>
            <a:ext cx="1366345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8137421" y="1368276"/>
            <a:ext cx="3291840" cy="955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12074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  <a:defRPr b="1" i="0" sz="27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4" type="body"/>
          </p:nvPr>
        </p:nvSpPr>
        <p:spPr>
          <a:xfrm>
            <a:off x="702297" y="2364696"/>
            <a:ext cx="3291840" cy="66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i="0" sz="16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29411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b="0" i="0" sz="1700"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57142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3pPr>
            <a:lvl4pPr indent="-294639" lvl="3" marL="1828800" algn="l">
              <a:lnSpc>
                <a:spcPct val="161538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1040"/>
              <a:buChar char="•"/>
              <a:defRPr b="0" i="0" sz="1300">
                <a:latin typeface="Lato"/>
                <a:ea typeface="Lato"/>
                <a:cs typeface="Lato"/>
                <a:sym typeface="Lato"/>
              </a:defRPr>
            </a:lvl4pPr>
            <a:lvl5pPr indent="-289560" lvl="4" marL="2286000" algn="l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960"/>
              <a:buChar char="•"/>
              <a:defRPr b="0" i="0" sz="12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5" type="body"/>
          </p:nvPr>
        </p:nvSpPr>
        <p:spPr>
          <a:xfrm>
            <a:off x="4416552" y="2364696"/>
            <a:ext cx="3291840" cy="66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i="0" sz="16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29411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b="0" i="0" sz="1700"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57142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3pPr>
            <a:lvl4pPr indent="-294639" lvl="3" marL="1828800" algn="l">
              <a:lnSpc>
                <a:spcPct val="161538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1040"/>
              <a:buChar char="•"/>
              <a:defRPr b="0" i="0" sz="1300">
                <a:latin typeface="Lato"/>
                <a:ea typeface="Lato"/>
                <a:cs typeface="Lato"/>
                <a:sym typeface="Lato"/>
              </a:defRPr>
            </a:lvl4pPr>
            <a:lvl5pPr indent="-289560" lvl="4" marL="2286000" algn="l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960"/>
              <a:buChar char="•"/>
              <a:defRPr b="0" i="0" sz="12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6" type="body"/>
          </p:nvPr>
        </p:nvSpPr>
        <p:spPr>
          <a:xfrm>
            <a:off x="8137418" y="2364696"/>
            <a:ext cx="3291840" cy="66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i="0" sz="16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29411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b="0" i="0" sz="1700"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57142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3pPr>
            <a:lvl4pPr indent="-294639" lvl="3" marL="1828800" algn="l">
              <a:lnSpc>
                <a:spcPct val="161538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1040"/>
              <a:buChar char="•"/>
              <a:defRPr b="0" i="0" sz="1300">
                <a:latin typeface="Lato"/>
                <a:ea typeface="Lato"/>
                <a:cs typeface="Lato"/>
                <a:sym typeface="Lato"/>
              </a:defRPr>
            </a:lvl4pPr>
            <a:lvl5pPr indent="-289560" lvl="4" marL="2286000" algn="l">
              <a:lnSpc>
                <a:spcPct val="175000"/>
              </a:lnSpc>
              <a:spcBef>
                <a:spcPts val="500"/>
              </a:spcBef>
              <a:spcAft>
                <a:spcPts val="0"/>
              </a:spcAft>
              <a:buClr>
                <a:srgbClr val="32BCAD"/>
              </a:buClr>
              <a:buSzPts val="960"/>
              <a:buChar char="•"/>
              <a:defRPr b="0" i="0" sz="12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7" type="body"/>
          </p:nvPr>
        </p:nvSpPr>
        <p:spPr>
          <a:xfrm>
            <a:off x="701675" y="3446462"/>
            <a:ext cx="3292475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8" type="body"/>
          </p:nvPr>
        </p:nvSpPr>
        <p:spPr>
          <a:xfrm>
            <a:off x="4416425" y="3446462"/>
            <a:ext cx="3292475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9" type="body"/>
          </p:nvPr>
        </p:nvSpPr>
        <p:spPr>
          <a:xfrm>
            <a:off x="8137525" y="3446462"/>
            <a:ext cx="3292475" cy="275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47488" r="0" t="0"/>
          <a:stretch/>
        </p:blipFill>
        <p:spPr>
          <a:xfrm>
            <a:off x="6090784" y="0"/>
            <a:ext cx="6108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ctrTitle"/>
          </p:nvPr>
        </p:nvSpPr>
        <p:spPr>
          <a:xfrm>
            <a:off x="6881368" y="1424066"/>
            <a:ext cx="4483881" cy="188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ato"/>
              <a:buNone/>
              <a:defRPr b="1" i="0" sz="3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5"/>
          <p:cNvSpPr/>
          <p:nvPr>
            <p:ph idx="2" type="pic"/>
          </p:nvPr>
        </p:nvSpPr>
        <p:spPr>
          <a:xfrm>
            <a:off x="0" y="0"/>
            <a:ext cx="6108192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" name="Google Shape;114;p15"/>
          <p:cNvCxnSpPr/>
          <p:nvPr/>
        </p:nvCxnSpPr>
        <p:spPr>
          <a:xfrm>
            <a:off x="6880952" y="3451061"/>
            <a:ext cx="983568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6880225" y="3725336"/>
            <a:ext cx="4484688" cy="2726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2">
            <a:alphaModFix/>
          </a:blip>
          <a:srcRect b="0" l="47488" r="0" t="0"/>
          <a:stretch/>
        </p:blipFill>
        <p:spPr>
          <a:xfrm>
            <a:off x="0" y="0"/>
            <a:ext cx="61079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type="ctrTitle"/>
          </p:nvPr>
        </p:nvSpPr>
        <p:spPr>
          <a:xfrm>
            <a:off x="762022" y="1424066"/>
            <a:ext cx="4483881" cy="188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ato"/>
              <a:buNone/>
              <a:defRPr b="1" i="0" sz="3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16"/>
          <p:cNvSpPr/>
          <p:nvPr>
            <p:ph idx="2" type="pic"/>
          </p:nvPr>
        </p:nvSpPr>
        <p:spPr>
          <a:xfrm>
            <a:off x="6107906" y="0"/>
            <a:ext cx="6108192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" name="Google Shape;120;p16"/>
          <p:cNvCxnSpPr/>
          <p:nvPr/>
        </p:nvCxnSpPr>
        <p:spPr>
          <a:xfrm>
            <a:off x="761605" y="3451061"/>
            <a:ext cx="983568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762000" y="3593045"/>
            <a:ext cx="4484688" cy="2841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>
            <p:ph idx="2" type="pic"/>
          </p:nvPr>
        </p:nvSpPr>
        <p:spPr>
          <a:xfrm>
            <a:off x="0" y="0"/>
            <a:ext cx="12215813" cy="6876332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/>
          </a:blip>
          <a:srcRect b="0" l="47488" r="0" t="0"/>
          <a:stretch/>
        </p:blipFill>
        <p:spPr>
          <a:xfrm>
            <a:off x="1391920" y="2434863"/>
            <a:ext cx="4387361" cy="4423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>
            <p:ph type="ctrTitle"/>
          </p:nvPr>
        </p:nvSpPr>
        <p:spPr>
          <a:xfrm>
            <a:off x="1673465" y="2746211"/>
            <a:ext cx="3897141" cy="19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3C5"/>
              </a:buClr>
              <a:buSzPts val="1000"/>
              <a:buFont typeface="Lato"/>
              <a:buNone/>
              <a:defRPr b="0" i="0" sz="1000" u="none" cap="none" strike="noStrike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>
            <a:off x="1402552" y="2469823"/>
            <a:ext cx="4387361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1673465" y="3165311"/>
            <a:ext cx="983568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1673225" y="3429000"/>
            <a:ext cx="3897313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oad, sky, outdoor, runway&#10;&#10;Description automatically generated" id="130" name="Google Shape;130;p18"/>
          <p:cNvPicPr preferRelativeResize="0"/>
          <p:nvPr/>
        </p:nvPicPr>
        <p:blipFill rotWithShape="1">
          <a:blip r:embed="rId2">
            <a:alphaModFix/>
          </a:blip>
          <a:srcRect b="7750" l="0" r="0" t="132"/>
          <a:stretch/>
        </p:blipFill>
        <p:spPr>
          <a:xfrm>
            <a:off x="-91727" y="-600076"/>
            <a:ext cx="12399263" cy="74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-81568" y="-600076"/>
            <a:ext cx="12399263" cy="7458076"/>
          </a:xfrm>
          <a:prstGeom prst="rect">
            <a:avLst/>
          </a:prstGeom>
          <a:solidFill>
            <a:srgbClr val="242424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33271" l="47488" r="0" t="0"/>
          <a:stretch/>
        </p:blipFill>
        <p:spPr>
          <a:xfrm>
            <a:off x="3914225" y="1763350"/>
            <a:ext cx="4387361" cy="2951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8"/>
          <p:cNvCxnSpPr/>
          <p:nvPr/>
        </p:nvCxnSpPr>
        <p:spPr>
          <a:xfrm>
            <a:off x="3914225" y="1763350"/>
            <a:ext cx="4387361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3914225" y="4714866"/>
            <a:ext cx="4387361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914224" y="1903509"/>
            <a:ext cx="4387361" cy="858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0" sz="2400"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3914224" y="2937071"/>
            <a:ext cx="4387361" cy="1096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i="0" sz="22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7" name="Google Shape;137;p18"/>
          <p:cNvCxnSpPr/>
          <p:nvPr/>
        </p:nvCxnSpPr>
        <p:spPr>
          <a:xfrm>
            <a:off x="5592928" y="2842383"/>
            <a:ext cx="1029959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8"/>
          <p:cNvSpPr txBox="1"/>
          <p:nvPr>
            <p:ph idx="3" type="body"/>
          </p:nvPr>
        </p:nvSpPr>
        <p:spPr>
          <a:xfrm>
            <a:off x="3924384" y="3879479"/>
            <a:ext cx="4387361" cy="730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i="0" sz="18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person, outdoor&#10;&#10;Description automatically generated" id="18" name="Google Shape;18;p3"/>
          <p:cNvPicPr preferRelativeResize="0"/>
          <p:nvPr/>
        </p:nvPicPr>
        <p:blipFill rotWithShape="1">
          <a:blip r:embed="rId2">
            <a:alphaModFix/>
          </a:blip>
          <a:srcRect b="11166" l="662" r="0" t="6297"/>
          <a:stretch/>
        </p:blipFill>
        <p:spPr>
          <a:xfrm>
            <a:off x="0" y="0"/>
            <a:ext cx="12399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0"/>
            <a:ext cx="12399264" cy="6870500"/>
          </a:xfrm>
          <a:prstGeom prst="rect">
            <a:avLst/>
          </a:prstGeom>
          <a:solidFill>
            <a:srgbClr val="242424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638864" y="3228580"/>
            <a:ext cx="10938083" cy="1548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5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 Light"/>
              <a:buNone/>
              <a:defRPr b="0" i="0" sz="5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798136" y="6345936"/>
            <a:ext cx="4663661" cy="387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text&#10;&#10;Description automatically generated"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21" y="334617"/>
            <a:ext cx="2682454" cy="10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flying a kite&#10;&#10;Description automatically generated with medium confidence" id="24" name="Google Shape;24;p4"/>
          <p:cNvPicPr preferRelativeResize="0"/>
          <p:nvPr/>
        </p:nvPicPr>
        <p:blipFill rotWithShape="1">
          <a:blip r:embed="rId2">
            <a:alphaModFix/>
          </a:blip>
          <a:srcRect b="7718" l="0" r="0" t="8174"/>
          <a:stretch/>
        </p:blipFill>
        <p:spPr>
          <a:xfrm>
            <a:off x="0" y="0"/>
            <a:ext cx="12252960" cy="68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0" y="0"/>
            <a:ext cx="12252960" cy="6870500"/>
          </a:xfrm>
          <a:prstGeom prst="rect">
            <a:avLst/>
          </a:prstGeom>
          <a:solidFill>
            <a:srgbClr val="242424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type="ctrTitle"/>
          </p:nvPr>
        </p:nvSpPr>
        <p:spPr>
          <a:xfrm>
            <a:off x="689635" y="2698228"/>
            <a:ext cx="10873689" cy="1548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15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 Light"/>
              <a:buNone/>
              <a:defRPr b="0" i="0" sz="5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6977" y="4393849"/>
            <a:ext cx="9161860" cy="10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3841032" y="6345937"/>
            <a:ext cx="4570896" cy="372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text&#10;&#10;Description automatically generated"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21" y="334617"/>
            <a:ext cx="2682454" cy="105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36" y="0"/>
            <a:ext cx="121821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839837" y="2260776"/>
            <a:ext cx="10536139" cy="1956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b="1" i="0" sz="5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9837" y="1751539"/>
            <a:ext cx="105361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83C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" name="Google Shape;34;p5"/>
          <p:cNvCxnSpPr/>
          <p:nvPr/>
        </p:nvCxnSpPr>
        <p:spPr>
          <a:xfrm>
            <a:off x="4835828" y="4354219"/>
            <a:ext cx="2544157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733627" y="6356351"/>
            <a:ext cx="27485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215813" cy="6858000"/>
          </a:xfrm>
          <a:prstGeom prst="rect">
            <a:avLst/>
          </a:prstGeom>
          <a:solidFill>
            <a:srgbClr val="1D3D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39837" y="2260776"/>
            <a:ext cx="10536139" cy="1956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Lato"/>
              <a:buNone/>
              <a:defRPr b="1" i="0" sz="5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837" y="1751539"/>
            <a:ext cx="105361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83C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4733627" y="6356351"/>
            <a:ext cx="27485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4835828" y="4354219"/>
            <a:ext cx="2544157" cy="0"/>
          </a:xfrm>
          <a:prstGeom prst="straightConnector1">
            <a:avLst/>
          </a:prstGeom>
          <a:noFill/>
          <a:ln cap="flat" cmpd="sng" w="28575">
            <a:solidFill>
              <a:srgbClr val="32BCA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ctrTitle"/>
          </p:nvPr>
        </p:nvSpPr>
        <p:spPr>
          <a:xfrm>
            <a:off x="6881367" y="1183731"/>
            <a:ext cx="4483881" cy="1627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6881367" y="450007"/>
            <a:ext cx="4483464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881367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>
            <p:ph idx="2" type="pic"/>
          </p:nvPr>
        </p:nvSpPr>
        <p:spPr>
          <a:xfrm>
            <a:off x="0" y="0"/>
            <a:ext cx="610819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881367" y="2990321"/>
            <a:ext cx="4483100" cy="320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ctrTitle"/>
          </p:nvPr>
        </p:nvSpPr>
        <p:spPr>
          <a:xfrm>
            <a:off x="701675" y="1270000"/>
            <a:ext cx="4483881" cy="189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701675" y="450007"/>
            <a:ext cx="4483464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3" name="Google Shape;53;p9"/>
          <p:cNvSpPr/>
          <p:nvPr>
            <p:ph idx="2" type="pic"/>
          </p:nvPr>
        </p:nvSpPr>
        <p:spPr>
          <a:xfrm>
            <a:off x="6107906" y="0"/>
            <a:ext cx="610819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701675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3" type="body"/>
          </p:nvPr>
        </p:nvSpPr>
        <p:spPr>
          <a:xfrm>
            <a:off x="701675" y="3169709"/>
            <a:ext cx="4483465" cy="3027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ctrTitle"/>
          </p:nvPr>
        </p:nvSpPr>
        <p:spPr>
          <a:xfrm>
            <a:off x="7173913" y="1693887"/>
            <a:ext cx="4079148" cy="150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7173913" y="450007"/>
            <a:ext cx="4079147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7173913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0" y="0"/>
            <a:ext cx="406705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/>
          <p:nvPr/>
        </p:nvSpPr>
        <p:spPr>
          <a:xfrm>
            <a:off x="4067056" y="0"/>
            <a:ext cx="2472640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358883" y="629198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3" name="Google Shape;63;p10"/>
          <p:cNvCxnSpPr/>
          <p:nvPr/>
        </p:nvCxnSpPr>
        <p:spPr>
          <a:xfrm>
            <a:off x="4358883" y="2310886"/>
            <a:ext cx="18745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358884" y="2596448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5" name="Google Shape;65;p10"/>
          <p:cNvCxnSpPr/>
          <p:nvPr/>
        </p:nvCxnSpPr>
        <p:spPr>
          <a:xfrm>
            <a:off x="4358883" y="4278137"/>
            <a:ext cx="18745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p10"/>
          <p:cNvSpPr txBox="1"/>
          <p:nvPr>
            <p:ph idx="5" type="body"/>
          </p:nvPr>
        </p:nvSpPr>
        <p:spPr>
          <a:xfrm>
            <a:off x="4358884" y="4560159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6" type="body"/>
          </p:nvPr>
        </p:nvSpPr>
        <p:spPr>
          <a:xfrm>
            <a:off x="7173913" y="3327402"/>
            <a:ext cx="4079875" cy="28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ctrTitle"/>
          </p:nvPr>
        </p:nvSpPr>
        <p:spPr>
          <a:xfrm>
            <a:off x="704088" y="1693887"/>
            <a:ext cx="4079148" cy="196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0">
            <a:noAutofit/>
          </a:bodyPr>
          <a:lstStyle>
            <a:lvl1pPr lvl="0" marR="0" rtl="0" algn="l">
              <a:lnSpc>
                <a:spcPct val="12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"/>
              <a:buNone/>
              <a:defRPr b="1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704088" y="450007"/>
            <a:ext cx="4079147" cy="55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b="0" i="0" sz="1100">
                <a:solidFill>
                  <a:srgbClr val="2483C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704088" y="6356350"/>
            <a:ext cx="2747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8146203" y="0"/>
            <a:ext cx="406705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/>
          <p:nvPr/>
        </p:nvSpPr>
        <p:spPr>
          <a:xfrm>
            <a:off x="5673562" y="0"/>
            <a:ext cx="2472640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 txBox="1"/>
          <p:nvPr>
            <p:ph idx="3" type="body"/>
          </p:nvPr>
        </p:nvSpPr>
        <p:spPr>
          <a:xfrm>
            <a:off x="5965389" y="629198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5" name="Google Shape;75;p11"/>
          <p:cNvCxnSpPr/>
          <p:nvPr/>
        </p:nvCxnSpPr>
        <p:spPr>
          <a:xfrm>
            <a:off x="5965389" y="2310886"/>
            <a:ext cx="18745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1"/>
          <p:cNvSpPr txBox="1"/>
          <p:nvPr>
            <p:ph idx="4" type="body"/>
          </p:nvPr>
        </p:nvSpPr>
        <p:spPr>
          <a:xfrm>
            <a:off x="5965390" y="2596448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7" name="Google Shape;77;p11"/>
          <p:cNvCxnSpPr/>
          <p:nvPr/>
        </p:nvCxnSpPr>
        <p:spPr>
          <a:xfrm>
            <a:off x="5965389" y="4278137"/>
            <a:ext cx="18745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1"/>
          <p:cNvSpPr txBox="1"/>
          <p:nvPr>
            <p:ph idx="5" type="body"/>
          </p:nvPr>
        </p:nvSpPr>
        <p:spPr>
          <a:xfrm>
            <a:off x="5965390" y="4560159"/>
            <a:ext cx="1874519" cy="1633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36666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6" type="body"/>
          </p:nvPr>
        </p:nvSpPr>
        <p:spPr>
          <a:xfrm>
            <a:off x="704088" y="3776663"/>
            <a:ext cx="4078288" cy="241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825625"/>
            <a:ext cx="105362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ctrTitle"/>
          </p:nvPr>
        </p:nvSpPr>
        <p:spPr>
          <a:xfrm>
            <a:off x="644112" y="2698228"/>
            <a:ext cx="11028236" cy="1548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 Light"/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1526977" y="4393849"/>
            <a:ext cx="9161860" cy="10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idx="2" type="body"/>
          </p:nvPr>
        </p:nvSpPr>
        <p:spPr>
          <a:xfrm>
            <a:off x="3848241" y="6348382"/>
            <a:ext cx="4619978" cy="397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NSIN Color Palette 1">
      <a:dk1>
        <a:srgbClr val="202428"/>
      </a:dk1>
      <a:lt1>
        <a:srgbClr val="FFFFFF"/>
      </a:lt1>
      <a:dk2>
        <a:srgbClr val="1D3C70"/>
      </a:dk2>
      <a:lt2>
        <a:srgbClr val="32BCAC"/>
      </a:lt2>
      <a:accent1>
        <a:srgbClr val="2483C5"/>
      </a:accent1>
      <a:accent2>
        <a:srgbClr val="B93569"/>
      </a:accent2>
      <a:accent3>
        <a:srgbClr val="6A1050"/>
      </a:accent3>
      <a:accent4>
        <a:srgbClr val="197F86"/>
      </a:accent4>
      <a:accent5>
        <a:srgbClr val="D6DBE0"/>
      </a:accent5>
      <a:accent6>
        <a:srgbClr val="C3820E"/>
      </a:accent6>
      <a:hlink>
        <a:srgbClr val="2483C5"/>
      </a:hlink>
      <a:folHlink>
        <a:srgbClr val="B935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